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3"/>
    <p:sldId id="312" r:id="rId5"/>
    <p:sldId id="308" r:id="rId6"/>
    <p:sldId id="340" r:id="rId7"/>
    <p:sldId id="309" r:id="rId8"/>
    <p:sldId id="310" r:id="rId9"/>
    <p:sldId id="342" r:id="rId10"/>
    <p:sldId id="343" r:id="rId11"/>
    <p:sldId id="344" r:id="rId12"/>
    <p:sldId id="345" r:id="rId13"/>
    <p:sldId id="346" r:id="rId14"/>
    <p:sldId id="347" r:id="rId15"/>
    <p:sldId id="348" r:id="rId16"/>
    <p:sldId id="303" r:id="rId17"/>
    <p:sldId id="30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FB6"/>
    <a:srgbClr val="035388"/>
    <a:srgbClr val="FFFFFF"/>
    <a:srgbClr val="C0C0C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3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8E3F6-D0D2-4101-A304-B33CD7A5BB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0A136-7038-4735-9F54-CCFEEFF4076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0A136-7038-4735-9F54-CCFEEFF407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73910-F208-4636-A090-B1B04B1D62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73910-F208-4636-A090-B1B04B1D62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73910-F208-4636-A090-B1B04B1D62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73910-F208-4636-A090-B1B04B1D62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0A136-7038-4735-9F54-CCFEEFF407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0A136-7038-4735-9F54-CCFEEFF407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0A136-7038-4735-9F54-CCFEEFF407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0A136-7038-4735-9F54-CCFEEFF407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0A136-7038-4735-9F54-CCFEEFF407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769E8-19F7-47D4-AFC6-D17EEAD4A9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73910-F208-4636-A090-B1B04B1D62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73910-F208-4636-A090-B1B04B1D62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73910-F208-4636-A090-B1B04B1D62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73910-F208-4636-A090-B1B04B1D62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" t="5461" r="-208" b="38056"/>
          <a:stretch>
            <a:fillRect/>
          </a:stretch>
        </p:blipFill>
        <p:spPr>
          <a:xfrm>
            <a:off x="0" y="0"/>
            <a:ext cx="12192000" cy="459812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231200" y="4809600"/>
            <a:ext cx="9766800" cy="7812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231200" y="5727599"/>
            <a:ext cx="9766800" cy="6972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333375" y="481016"/>
            <a:ext cx="11525250" cy="6057900"/>
          </a:xfrm>
        </p:spPr>
        <p:txBody>
          <a:bodyPr/>
          <a:lstStyle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2"/>
            <a:r>
              <a:rPr lang="zh-CN" altLang="en-US" dirty="0"/>
              <a:t>第二级</a:t>
            </a:r>
            <a:endParaRPr lang="zh-CN" altLang="en-US" dirty="0"/>
          </a:p>
          <a:p>
            <a:pPr lvl="3"/>
            <a:r>
              <a:rPr lang="zh-CN" altLang="en-US" dirty="0"/>
              <a:t>第三级</a:t>
            </a:r>
            <a:endParaRPr lang="zh-CN" altLang="en-US" dirty="0"/>
          </a:p>
          <a:p>
            <a:pPr lvl="4"/>
            <a:r>
              <a:rPr lang="zh-CN" altLang="en-US" dirty="0"/>
              <a:t>第四级</a:t>
            </a:r>
            <a:endParaRPr lang="zh-CN" altLang="en-US" dirty="0"/>
          </a:p>
          <a:p>
            <a:pPr lvl="5"/>
            <a:r>
              <a:rPr lang="zh-CN" altLang="en-US" dirty="0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644979" y="501771"/>
            <a:ext cx="10902043" cy="644400"/>
          </a:xfr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644979" y="1514627"/>
            <a:ext cx="10902043" cy="5002286"/>
          </a:xfrm>
        </p:spPr>
        <p:txBody>
          <a:bodyPr>
            <a:normAutofit/>
          </a:bodyPr>
          <a:lstStyle>
            <a:lvl1pPr marL="342900" indent="-342900">
              <a:lnSpc>
                <a:spcPct val="100000"/>
              </a:lnSpc>
              <a:buClrTx/>
              <a:buSzPct val="100000"/>
              <a:buFont typeface="Arial" charset="0"/>
              <a:buChar char="•"/>
              <a:defRPr sz="24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  <a:lvl6pPr>
              <a:lnSpc>
                <a:spcPct val="100000"/>
              </a:lnSpc>
              <a:defRPr/>
            </a:lvl6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2"/>
            <a:r>
              <a:rPr lang="zh-CN" altLang="en-US" dirty="0"/>
              <a:t>第二级</a:t>
            </a:r>
            <a:endParaRPr lang="zh-CN" altLang="en-US" dirty="0"/>
          </a:p>
          <a:p>
            <a:pPr lvl="3"/>
            <a:r>
              <a:rPr lang="zh-CN" altLang="en-US" dirty="0"/>
              <a:t>第三级</a:t>
            </a:r>
            <a:endParaRPr lang="zh-CN" altLang="en-US" dirty="0"/>
          </a:p>
          <a:p>
            <a:pPr lvl="4"/>
            <a:r>
              <a:rPr lang="zh-CN" altLang="en-US" dirty="0"/>
              <a:t>第四级</a:t>
            </a:r>
            <a:endParaRPr lang="zh-CN" altLang="en-US" dirty="0"/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2300287"/>
            <a:ext cx="12192000" cy="1770729"/>
            <a:chOff x="0" y="2300287"/>
            <a:chExt cx="12192000" cy="1770729"/>
          </a:xfrm>
        </p:grpSpPr>
        <p:sp>
          <p:nvSpPr>
            <p:cNvPr id="8" name="任意多边形 7"/>
            <p:cNvSpPr/>
            <p:nvPr userDrawn="1"/>
          </p:nvSpPr>
          <p:spPr>
            <a:xfrm>
              <a:off x="6346" y="2636663"/>
              <a:ext cx="12185654" cy="1434353"/>
            </a:xfrm>
            <a:custGeom>
              <a:avLst/>
              <a:gdLst>
                <a:gd name="connsiteX0" fmla="*/ 0 w 9144000"/>
                <a:gd name="connsiteY0" fmla="*/ 0 h 1076325"/>
                <a:gd name="connsiteX1" fmla="*/ 7058024 w 9144000"/>
                <a:gd name="connsiteY1" fmla="*/ 0 h 1076325"/>
                <a:gd name="connsiteX2" fmla="*/ 7058024 w 9144000"/>
                <a:gd name="connsiteY2" fmla="*/ 973931 h 1076325"/>
                <a:gd name="connsiteX3" fmla="*/ 8354024 w 9144000"/>
                <a:gd name="connsiteY3" fmla="*/ 973931 h 1076325"/>
                <a:gd name="connsiteX4" fmla="*/ 8354024 w 9144000"/>
                <a:gd name="connsiteY4" fmla="*/ 0 h 1076325"/>
                <a:gd name="connsiteX5" fmla="*/ 9144000 w 9144000"/>
                <a:gd name="connsiteY5" fmla="*/ 0 h 1076325"/>
                <a:gd name="connsiteX6" fmla="*/ 9144000 w 9144000"/>
                <a:gd name="connsiteY6" fmla="*/ 1076325 h 1076325"/>
                <a:gd name="connsiteX7" fmla="*/ 0 w 9144000"/>
                <a:gd name="connsiteY7" fmla="*/ 1076325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1076325">
                  <a:moveTo>
                    <a:pt x="0" y="0"/>
                  </a:moveTo>
                  <a:lnTo>
                    <a:pt x="7058024" y="0"/>
                  </a:lnTo>
                  <a:lnTo>
                    <a:pt x="7058024" y="973931"/>
                  </a:lnTo>
                  <a:lnTo>
                    <a:pt x="8354024" y="973931"/>
                  </a:lnTo>
                  <a:lnTo>
                    <a:pt x="8354024" y="0"/>
                  </a:lnTo>
                  <a:lnTo>
                    <a:pt x="9144000" y="0"/>
                  </a:lnTo>
                  <a:lnTo>
                    <a:pt x="9144000" y="1076325"/>
                  </a:lnTo>
                  <a:lnTo>
                    <a:pt x="0" y="1076325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0" y="2865142"/>
              <a:ext cx="9399456" cy="9731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4000" dirty="0">
                <a:solidFill>
                  <a:srgbClr val="FCFCFC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0" name="矩形 5"/>
            <p:cNvSpPr/>
            <p:nvPr userDrawn="1"/>
          </p:nvSpPr>
          <p:spPr>
            <a:xfrm>
              <a:off x="9507350" y="2300287"/>
              <a:ext cx="1535900" cy="1538015"/>
            </a:xfrm>
            <a:custGeom>
              <a:avLst/>
              <a:gdLst>
                <a:gd name="connsiteX0" fmla="*/ 0 w 1152000"/>
                <a:gd name="connsiteY0" fmla="*/ 0 h 1152000"/>
                <a:gd name="connsiteX1" fmla="*/ 1152000 w 1152000"/>
                <a:gd name="connsiteY1" fmla="*/ 0 h 1152000"/>
                <a:gd name="connsiteX2" fmla="*/ 1152000 w 1152000"/>
                <a:gd name="connsiteY2" fmla="*/ 1152000 h 1152000"/>
                <a:gd name="connsiteX3" fmla="*/ 0 w 1152000"/>
                <a:gd name="connsiteY3" fmla="*/ 1152000 h 1152000"/>
                <a:gd name="connsiteX4" fmla="*/ 0 w 1152000"/>
                <a:gd name="connsiteY4" fmla="*/ 0 h 1152000"/>
                <a:gd name="connsiteX0-1" fmla="*/ 0 w 1152000"/>
                <a:gd name="connsiteY0-2" fmla="*/ 2343 h 1154343"/>
                <a:gd name="connsiteX1-3" fmla="*/ 323289 w 1152000"/>
                <a:gd name="connsiteY1-4" fmla="*/ 0 h 1154343"/>
                <a:gd name="connsiteX2-5" fmla="*/ 1152000 w 1152000"/>
                <a:gd name="connsiteY2-6" fmla="*/ 2343 h 1154343"/>
                <a:gd name="connsiteX3-7" fmla="*/ 1152000 w 1152000"/>
                <a:gd name="connsiteY3-8" fmla="*/ 1154343 h 1154343"/>
                <a:gd name="connsiteX4-9" fmla="*/ 0 w 1152000"/>
                <a:gd name="connsiteY4-10" fmla="*/ 1154343 h 1154343"/>
                <a:gd name="connsiteX5" fmla="*/ 0 w 1152000"/>
                <a:gd name="connsiteY5" fmla="*/ 2343 h 1154343"/>
                <a:gd name="connsiteX0-11" fmla="*/ 0 w 1152000"/>
                <a:gd name="connsiteY0-12" fmla="*/ 2343 h 1154343"/>
                <a:gd name="connsiteX1-13" fmla="*/ 323289 w 1152000"/>
                <a:gd name="connsiteY1-14" fmla="*/ 0 h 1154343"/>
                <a:gd name="connsiteX2-15" fmla="*/ 825732 w 1152000"/>
                <a:gd name="connsiteY2-16" fmla="*/ 1 h 1154343"/>
                <a:gd name="connsiteX3-17" fmla="*/ 1152000 w 1152000"/>
                <a:gd name="connsiteY3-18" fmla="*/ 2343 h 1154343"/>
                <a:gd name="connsiteX4-19" fmla="*/ 1152000 w 1152000"/>
                <a:gd name="connsiteY4-20" fmla="*/ 1154343 h 1154343"/>
                <a:gd name="connsiteX5-21" fmla="*/ 0 w 1152000"/>
                <a:gd name="connsiteY5-22" fmla="*/ 1154343 h 1154343"/>
                <a:gd name="connsiteX6" fmla="*/ 0 w 1152000"/>
                <a:gd name="connsiteY6" fmla="*/ 2343 h 1154343"/>
                <a:gd name="connsiteX0-23" fmla="*/ 825732 w 1152000"/>
                <a:gd name="connsiteY0-24" fmla="*/ 1 h 1154343"/>
                <a:gd name="connsiteX1-25" fmla="*/ 1152000 w 1152000"/>
                <a:gd name="connsiteY1-26" fmla="*/ 2343 h 1154343"/>
                <a:gd name="connsiteX2-27" fmla="*/ 1152000 w 1152000"/>
                <a:gd name="connsiteY2-28" fmla="*/ 1154343 h 1154343"/>
                <a:gd name="connsiteX3-29" fmla="*/ 0 w 1152000"/>
                <a:gd name="connsiteY3-30" fmla="*/ 1154343 h 1154343"/>
                <a:gd name="connsiteX4-31" fmla="*/ 0 w 1152000"/>
                <a:gd name="connsiteY4-32" fmla="*/ 2343 h 1154343"/>
                <a:gd name="connsiteX5-33" fmla="*/ 323289 w 1152000"/>
                <a:gd name="connsiteY5-34" fmla="*/ 0 h 1154343"/>
                <a:gd name="connsiteX6-35" fmla="*/ 917172 w 1152000"/>
                <a:gd name="connsiteY6-36" fmla="*/ 91441 h 1154343"/>
                <a:gd name="connsiteX0-37" fmla="*/ 825732 w 1152000"/>
                <a:gd name="connsiteY0-38" fmla="*/ 1 h 1154343"/>
                <a:gd name="connsiteX1-39" fmla="*/ 1152000 w 1152000"/>
                <a:gd name="connsiteY1-40" fmla="*/ 2343 h 1154343"/>
                <a:gd name="connsiteX2-41" fmla="*/ 1152000 w 1152000"/>
                <a:gd name="connsiteY2-42" fmla="*/ 1154343 h 1154343"/>
                <a:gd name="connsiteX3-43" fmla="*/ 0 w 1152000"/>
                <a:gd name="connsiteY3-44" fmla="*/ 1154343 h 1154343"/>
                <a:gd name="connsiteX4-45" fmla="*/ 0 w 1152000"/>
                <a:gd name="connsiteY4-46" fmla="*/ 2343 h 1154343"/>
                <a:gd name="connsiteX5-47" fmla="*/ 323289 w 1152000"/>
                <a:gd name="connsiteY5-48" fmla="*/ 0 h 1154343"/>
              </a:gdLst>
              <a:ahLst/>
              <a:cxnLst>
                <a:cxn ang="0">
                  <a:pos x="connsiteX0-37" y="connsiteY0-38"/>
                </a:cxn>
                <a:cxn ang="0">
                  <a:pos x="connsiteX1-39" y="connsiteY1-40"/>
                </a:cxn>
                <a:cxn ang="0">
                  <a:pos x="connsiteX2-41" y="connsiteY2-42"/>
                </a:cxn>
                <a:cxn ang="0">
                  <a:pos x="connsiteX3-43" y="connsiteY3-44"/>
                </a:cxn>
                <a:cxn ang="0">
                  <a:pos x="connsiteX4-45" y="connsiteY4-46"/>
                </a:cxn>
                <a:cxn ang="0">
                  <a:pos x="connsiteX5-47" y="connsiteY5-48"/>
                </a:cxn>
              </a:cxnLst>
              <a:rect l="l" t="t" r="r" b="b"/>
              <a:pathLst>
                <a:path w="1152000" h="1154343">
                  <a:moveTo>
                    <a:pt x="825732" y="1"/>
                  </a:moveTo>
                  <a:lnTo>
                    <a:pt x="1152000" y="2343"/>
                  </a:lnTo>
                  <a:lnTo>
                    <a:pt x="1152000" y="1154343"/>
                  </a:lnTo>
                  <a:lnTo>
                    <a:pt x="0" y="1154343"/>
                  </a:lnTo>
                  <a:lnTo>
                    <a:pt x="0" y="2343"/>
                  </a:lnTo>
                  <a:lnTo>
                    <a:pt x="323289" y="0"/>
                  </a:lnTo>
                </a:path>
              </a:pathLst>
            </a:cu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540000" anchor="ctr"/>
            <a:lstStyle/>
            <a:p>
              <a:pPr algn="ctr">
                <a:defRPr/>
              </a:pPr>
              <a:endParaRPr lang="en-US" altLang="zh-CN" sz="4800" b="1" dirty="0">
                <a:solidFill>
                  <a:schemeClr val="accent1"/>
                </a:solidFill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0" y="2865600"/>
            <a:ext cx="9399600" cy="972000"/>
          </a:xfrm>
        </p:spPr>
        <p:txBody>
          <a:bodyPr lIns="90000" tIns="46800" rIns="90000" bIns="46800" anchor="ctr" anchorCtr="0">
            <a:normAutofit/>
          </a:bodyPr>
          <a:lstStyle>
            <a:lvl1pPr algn="ctr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0" y="-27384"/>
            <a:ext cx="12194540" cy="1135952"/>
            <a:chOff x="0" y="-27384"/>
            <a:chExt cx="12194540" cy="113595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642" b="67932"/>
            <a:stretch>
              <a:fillRect/>
            </a:stretch>
          </p:blipFill>
          <p:spPr>
            <a:xfrm>
              <a:off x="0" y="-27384"/>
              <a:ext cx="12192000" cy="1013626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0" y="352484"/>
              <a:ext cx="12192000" cy="756084"/>
            </a:xfrm>
            <a:prstGeom prst="rect">
              <a:avLst/>
            </a:prstGeom>
            <a:solidFill>
              <a:srgbClr val="0082B3">
                <a:alpha val="5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aseline="0"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2540" y="208468"/>
              <a:ext cx="12192000" cy="504056"/>
            </a:xfrm>
            <a:prstGeom prst="rect">
              <a:avLst/>
            </a:prstGeom>
            <a:solidFill>
              <a:srgbClr val="0082B3">
                <a:alpha val="5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aseline="0"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596900" y="1244603"/>
            <a:ext cx="5080000" cy="49323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2"/>
            <a:r>
              <a:rPr lang="zh-CN" altLang="en-US" dirty="0"/>
              <a:t>第二级</a:t>
            </a:r>
            <a:endParaRPr lang="zh-CN" altLang="en-US" dirty="0"/>
          </a:p>
          <a:p>
            <a:pPr lvl="3"/>
            <a:r>
              <a:rPr lang="zh-CN" altLang="en-US" dirty="0"/>
              <a:t>第三级</a:t>
            </a:r>
            <a:endParaRPr lang="zh-CN" altLang="en-US" dirty="0"/>
          </a:p>
          <a:p>
            <a:pPr lvl="4"/>
            <a:r>
              <a:rPr lang="zh-CN" altLang="en-US" dirty="0"/>
              <a:t>第四级</a:t>
            </a:r>
            <a:endParaRPr lang="zh-CN" altLang="en-US" dirty="0"/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6457243" y="1244603"/>
            <a:ext cx="5094116" cy="49323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2"/>
            <a:r>
              <a:rPr lang="zh-CN" altLang="en-US" dirty="0"/>
              <a:t>第二级</a:t>
            </a:r>
            <a:endParaRPr lang="zh-CN" altLang="en-US" dirty="0"/>
          </a:p>
          <a:p>
            <a:pPr lvl="3"/>
            <a:r>
              <a:rPr lang="zh-CN" altLang="en-US" dirty="0"/>
              <a:t>第三级</a:t>
            </a:r>
            <a:endParaRPr lang="zh-CN" altLang="en-US" dirty="0"/>
          </a:p>
          <a:p>
            <a:pPr lvl="4"/>
            <a:r>
              <a:rPr lang="zh-CN" altLang="en-US" dirty="0"/>
              <a:t>第四级</a:t>
            </a:r>
            <a:endParaRPr lang="zh-CN" altLang="en-US" dirty="0"/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-27384"/>
            <a:ext cx="12194540" cy="1135952"/>
            <a:chOff x="0" y="-27384"/>
            <a:chExt cx="12194540" cy="113595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642" b="67932"/>
            <a:stretch>
              <a:fillRect/>
            </a:stretch>
          </p:blipFill>
          <p:spPr>
            <a:xfrm>
              <a:off x="0" y="-27384"/>
              <a:ext cx="12192000" cy="1013626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0" y="352484"/>
              <a:ext cx="12192000" cy="756084"/>
            </a:xfrm>
            <a:prstGeom prst="rect">
              <a:avLst/>
            </a:prstGeom>
            <a:solidFill>
              <a:srgbClr val="0082B3">
                <a:alpha val="5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aseline="0"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2540" y="208468"/>
              <a:ext cx="12192000" cy="504056"/>
            </a:xfrm>
            <a:prstGeom prst="rect">
              <a:avLst/>
            </a:prstGeom>
            <a:solidFill>
              <a:srgbClr val="0082B3">
                <a:alpha val="5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aseline="0"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835276" y="118532"/>
            <a:ext cx="10515597" cy="71702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5276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35276" y="2200274"/>
            <a:ext cx="5157787" cy="36845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2"/>
            <a:r>
              <a:rPr lang="zh-CN" altLang="en-US" dirty="0"/>
              <a:t>第二级</a:t>
            </a:r>
            <a:endParaRPr lang="zh-CN" altLang="en-US" dirty="0"/>
          </a:p>
          <a:p>
            <a:pPr lvl="3"/>
            <a:r>
              <a:rPr lang="zh-CN" altLang="en-US" dirty="0"/>
              <a:t>第三级</a:t>
            </a:r>
            <a:endParaRPr lang="zh-CN" altLang="en-US" dirty="0"/>
          </a:p>
          <a:p>
            <a:pPr lvl="4"/>
            <a:r>
              <a:rPr lang="zh-CN" altLang="en-US" dirty="0"/>
              <a:t>第四级</a:t>
            </a:r>
            <a:endParaRPr lang="zh-CN" altLang="en-US" dirty="0"/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67687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6167687" y="2200274"/>
            <a:ext cx="5183188" cy="36845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2"/>
            <a:r>
              <a:rPr lang="zh-CN" altLang="en-US" dirty="0"/>
              <a:t>第二级</a:t>
            </a:r>
            <a:endParaRPr lang="zh-CN" altLang="en-US" dirty="0"/>
          </a:p>
          <a:p>
            <a:pPr lvl="3"/>
            <a:r>
              <a:rPr lang="zh-CN" altLang="en-US" dirty="0"/>
              <a:t>第三级</a:t>
            </a:r>
            <a:endParaRPr lang="zh-CN" altLang="en-US" dirty="0"/>
          </a:p>
          <a:p>
            <a:pPr lvl="4"/>
            <a:r>
              <a:rPr lang="zh-CN" altLang="en-US" dirty="0"/>
              <a:t>第四级</a:t>
            </a:r>
            <a:endParaRPr lang="zh-CN" altLang="en-US" dirty="0"/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337561" y="2452155"/>
            <a:ext cx="5532120" cy="1997925"/>
          </a:xfrm>
        </p:spPr>
        <p:txBody>
          <a:bodyPr anchor="ctr" anchorCtr="0">
            <a:normAutofit/>
          </a:bodyPr>
          <a:lstStyle>
            <a:lvl1pPr algn="ctr">
              <a:defRPr sz="8000"/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941392" y="792480"/>
            <a:ext cx="3932237" cy="1386839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138033" y="792480"/>
            <a:ext cx="6172200" cy="5198428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 hasCustomPrompt="1"/>
          </p:nvPr>
        </p:nvSpPr>
        <p:spPr>
          <a:xfrm>
            <a:off x="941392" y="217932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 hasCustomPrompt="1"/>
          </p:nvPr>
        </p:nvSpPr>
        <p:spPr>
          <a:xfrm>
            <a:off x="10366424" y="476071"/>
            <a:ext cx="1306689" cy="5982788"/>
          </a:xfrm>
        </p:spPr>
        <p:txBody>
          <a:bodyPr vert="eaVert" anchor="ctr" anchorCtr="0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>
          <a:xfrm>
            <a:off x="551543" y="476071"/>
            <a:ext cx="9504216" cy="598278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2"/>
            <a:r>
              <a:rPr lang="zh-CN" altLang="en-US" dirty="0"/>
              <a:t>第二级</a:t>
            </a:r>
            <a:endParaRPr lang="zh-CN" altLang="en-US" dirty="0"/>
          </a:p>
          <a:p>
            <a:pPr lvl="3"/>
            <a:r>
              <a:rPr lang="zh-CN" altLang="en-US" dirty="0"/>
              <a:t>第三级</a:t>
            </a:r>
            <a:endParaRPr lang="zh-CN" altLang="en-US" dirty="0"/>
          </a:p>
          <a:p>
            <a:pPr lvl="4"/>
            <a:r>
              <a:rPr lang="zh-CN" altLang="en-US" dirty="0"/>
              <a:t>第四级</a:t>
            </a:r>
            <a:endParaRPr lang="zh-CN" altLang="en-US" dirty="0"/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黑体" pitchFamily="49" charset="-122"/>
              </a:defRPr>
            </a:lvl1pPr>
          </a:lstStyle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黑体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黑体" pitchFamily="49" charset="-122"/>
              </a:defRPr>
            </a:lvl1pPr>
          </a:lstStyle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96900" y="105195"/>
            <a:ext cx="10954459" cy="7960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596900" y="1200149"/>
            <a:ext cx="10954459" cy="5033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2"/>
            <a:r>
              <a:rPr lang="zh-CN" altLang="en-US" dirty="0"/>
              <a:t>第二级</a:t>
            </a:r>
            <a:endParaRPr lang="zh-CN" altLang="en-US" dirty="0"/>
          </a:p>
          <a:p>
            <a:pPr lvl="3"/>
            <a:r>
              <a:rPr lang="zh-CN" altLang="en-US" dirty="0"/>
              <a:t>第三级</a:t>
            </a:r>
            <a:endParaRPr lang="zh-CN" altLang="en-US" dirty="0"/>
          </a:p>
          <a:p>
            <a:pPr lvl="4"/>
            <a:r>
              <a:rPr lang="zh-CN" altLang="en-US" dirty="0"/>
              <a:t>第四级</a:t>
            </a:r>
            <a:endParaRPr lang="zh-CN" altLang="en-US" dirty="0"/>
          </a:p>
          <a:p>
            <a:pPr lvl="5"/>
            <a:r>
              <a:rPr lang="zh-CN" altLang="en-US" dirty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p14:dur="500">
        <p:zoom/>
      </p:transition>
    </mc:Choice>
    <mc:Fallback>
      <p:transition>
        <p:zo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Arial" charset="0"/>
          <a:ea typeface="黑体" pitchFamily="49" charset="-122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SzPct val="50000"/>
        <a:buFont typeface="Wingdings 2" pitchFamily="18" charset="2"/>
        <a:buChar char=""/>
        <a:defRPr lang="zh-CN" altLang="en-US" sz="2400" kern="1200" baseline="0" dirty="0" smtClean="0">
          <a:solidFill>
            <a:schemeClr val="tx1"/>
          </a:solidFill>
          <a:latin typeface="Arial" charset="0"/>
          <a:ea typeface="黑体" pitchFamily="49" charset="-122"/>
          <a:cs typeface="+mn-cs"/>
        </a:defRPr>
      </a:lvl1pPr>
      <a:lvl2pPr marL="361950" indent="-361950" algn="just" defTabSz="685800" rtl="0" eaLnBrk="1" latinLnBrk="0" hangingPunct="1">
        <a:lnSpc>
          <a:spcPct val="150000"/>
        </a:lnSpc>
        <a:spcBef>
          <a:spcPts val="600"/>
        </a:spcBef>
        <a:spcAft>
          <a:spcPts val="60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Char char=" "/>
        <a:defRPr sz="1800" kern="1200" baseline="0">
          <a:solidFill>
            <a:schemeClr val="tx1"/>
          </a:solidFill>
          <a:latin typeface="Arial" charset="0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altLang="en-US" dirty="0">
                <a:latin typeface="+mj-lt"/>
                <a:ea typeface="+mj-ea"/>
              </a:rPr>
              <a:t>Fazer Requisições de Materiais</a:t>
            </a:r>
            <a:endParaRPr lang="x-none" altLang="en-US" dirty="0">
              <a:latin typeface="+mj-lt"/>
              <a:ea typeface="+mj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x-none" sz="1800" dirty="0">
                <a:latin typeface="+mn-lt"/>
                <a:ea typeface="+mn-ea"/>
              </a:rPr>
              <a:t>S3 Request</a:t>
            </a:r>
            <a:endParaRPr lang="x-none" sz="1800" dirty="0">
              <a:latin typeface="+mn-lt"/>
              <a:ea typeface="+mn-ea"/>
            </a:endParaRPr>
          </a:p>
        </p:txBody>
      </p:sp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54600" y="211048"/>
            <a:ext cx="9082800" cy="93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685800">
              <a:lnSpc>
                <a:spcPct val="100000"/>
              </a:lnSpc>
              <a:spcBef>
                <a:spcPct val="0"/>
              </a:spcBef>
              <a:buNone/>
              <a:defRPr sz="36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/>
              <a:t>Fonte de Recursos</a:t>
            </a:r>
            <a:endParaRPr lang="x-none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680210" y="1269365"/>
            <a:ext cx="9083040" cy="135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 baseline="0"/>
            </a:lvl1pPr>
            <a:lvl2pPr marL="342900" indent="0" algn="just" defTabSz="685800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None/>
              <a:defRPr sz="1050" baseline="0">
                <a:latin typeface="Arial" charset="0"/>
                <a:ea typeface="黑体" pitchFamily="49" charset="-122"/>
              </a:defRPr>
            </a:lvl2pPr>
            <a:lvl3pPr marL="6858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900"/>
            </a:lvl3pPr>
            <a:lvl4pPr marL="10287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4pPr>
            <a:lvl5pPr marL="13716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9pPr>
          </a:lstStyle>
          <a:p>
            <a:pPr algn="just"/>
            <a:r>
              <a:rPr lang="x-none" altLang="en-US" dirty="0"/>
              <a:t>fonte de Recursos - Em muitas Entidades essa opção não é preenchida, porque a fonte de recurso é escolhida na hora de pagar a nota. Então pode deixar em Branco se for o seu caso.</a:t>
            </a:r>
            <a:endParaRPr lang="x-none" alt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725" y="2371725"/>
            <a:ext cx="10898505" cy="3200400"/>
          </a:xfrm>
          <a:prstGeom prst="rect">
            <a:avLst/>
          </a:prstGeom>
        </p:spPr>
      </p:pic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54600" y="211048"/>
            <a:ext cx="9082800" cy="93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685800">
              <a:lnSpc>
                <a:spcPct val="100000"/>
              </a:lnSpc>
              <a:spcBef>
                <a:spcPct val="0"/>
              </a:spcBef>
              <a:buNone/>
              <a:defRPr sz="36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/>
              <a:t>Ítens (Produtos) do Pedido</a:t>
            </a:r>
            <a:endParaRPr lang="x-none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680210" y="1269365"/>
            <a:ext cx="9083040" cy="135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 baseline="0"/>
            </a:lvl1pPr>
            <a:lvl2pPr marL="342900" indent="0" algn="just" defTabSz="685800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None/>
              <a:defRPr sz="1050" baseline="0">
                <a:latin typeface="Arial" charset="0"/>
                <a:ea typeface="黑体" pitchFamily="49" charset="-122"/>
              </a:defRPr>
            </a:lvl2pPr>
            <a:lvl3pPr marL="6858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900"/>
            </a:lvl3pPr>
            <a:lvl4pPr marL="10287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4pPr>
            <a:lvl5pPr marL="13716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9pPr>
          </a:lstStyle>
          <a:p>
            <a:pPr algn="just"/>
            <a:r>
              <a:rPr lang="x-none" altLang="en-US" dirty="0"/>
              <a:t>Ítens do Pedido - Para adicionar ítens ao Pedido é só clicar em Inserir novo Ítem e depois escolher o Ítem logo abaixo como na imagem.</a:t>
            </a:r>
            <a:endParaRPr lang="x-none" alt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7135" y="2839085"/>
            <a:ext cx="10305415" cy="2416175"/>
          </a:xfrm>
          <a:prstGeom prst="rect">
            <a:avLst/>
          </a:prstGeom>
        </p:spPr>
      </p:pic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54600" y="211048"/>
            <a:ext cx="9082800" cy="93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685800">
              <a:lnSpc>
                <a:spcPct val="100000"/>
              </a:lnSpc>
              <a:spcBef>
                <a:spcPct val="0"/>
              </a:spcBef>
              <a:buNone/>
              <a:defRPr sz="36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/>
              <a:t>Inserindo Ítens</a:t>
            </a:r>
            <a:endParaRPr lang="x-none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680210" y="1269365"/>
            <a:ext cx="9083040" cy="135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 baseline="0"/>
            </a:lvl1pPr>
            <a:lvl2pPr marL="342900" indent="0" algn="just" defTabSz="685800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None/>
              <a:defRPr sz="1050" baseline="0">
                <a:latin typeface="Arial" charset="0"/>
                <a:ea typeface="黑体" pitchFamily="49" charset="-122"/>
              </a:defRPr>
            </a:lvl2pPr>
            <a:lvl3pPr marL="6858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900"/>
            </a:lvl3pPr>
            <a:lvl4pPr marL="10287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4pPr>
            <a:lvl5pPr marL="13716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9pPr>
          </a:lstStyle>
          <a:p>
            <a:pPr algn="just"/>
            <a:r>
              <a:rPr lang="x-none" altLang="en-US" dirty="0"/>
              <a:t>Inserindo Ítens - Siga os passos na imagem para inserir os ítens que necessita.</a:t>
            </a:r>
            <a:endParaRPr lang="x-none" alt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9320" y="2406015"/>
            <a:ext cx="10590530" cy="2972435"/>
          </a:xfrm>
          <a:prstGeom prst="rect">
            <a:avLst/>
          </a:prstGeom>
        </p:spPr>
      </p:pic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54600" y="211048"/>
            <a:ext cx="9082800" cy="93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685800">
              <a:lnSpc>
                <a:spcPct val="100000"/>
              </a:lnSpc>
              <a:spcBef>
                <a:spcPct val="0"/>
              </a:spcBef>
              <a:buNone/>
              <a:defRPr sz="36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/>
              <a:t>Finalizando o Pedido</a:t>
            </a:r>
            <a:endParaRPr lang="x-none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680210" y="1269365"/>
            <a:ext cx="9083040" cy="135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 baseline="0"/>
            </a:lvl1pPr>
            <a:lvl2pPr marL="342900" indent="0" algn="just" defTabSz="685800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None/>
              <a:defRPr sz="1050" baseline="0">
                <a:latin typeface="Arial" charset="0"/>
                <a:ea typeface="黑体" pitchFamily="49" charset="-122"/>
              </a:defRPr>
            </a:lvl2pPr>
            <a:lvl3pPr marL="6858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900"/>
            </a:lvl3pPr>
            <a:lvl4pPr marL="10287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4pPr>
            <a:lvl5pPr marL="13716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9pPr>
          </a:lstStyle>
          <a:p>
            <a:pPr algn="just"/>
            <a:r>
              <a:rPr lang="x-none" altLang="en-US" dirty="0"/>
              <a:t>Para Finalizar o Pedido é só clicar em ENVIAR e o Pedido será enviado para o Setor de Compras.</a:t>
            </a:r>
            <a:endParaRPr lang="x-none" alt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9440" y="2101215"/>
            <a:ext cx="8592185" cy="4434205"/>
          </a:xfrm>
          <a:prstGeom prst="rect">
            <a:avLst/>
          </a:prstGeom>
        </p:spPr>
      </p:pic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Other_1"/>
          <p:cNvSpPr/>
          <p:nvPr/>
        </p:nvSpPr>
        <p:spPr>
          <a:xfrm>
            <a:off x="9155431" y="2545400"/>
            <a:ext cx="2265361" cy="2265361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430" b="-2043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MH_Other_2"/>
          <p:cNvSpPr/>
          <p:nvPr/>
        </p:nvSpPr>
        <p:spPr>
          <a:xfrm>
            <a:off x="9555480" y="1419863"/>
            <a:ext cx="414338" cy="414338"/>
          </a:xfrm>
          <a:prstGeom prst="ellipse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52" name="MH_Picture_1"/>
          <p:cNvSpPr/>
          <p:nvPr/>
        </p:nvSpPr>
        <p:spPr bwMode="auto">
          <a:xfrm>
            <a:off x="5207318" y="981710"/>
            <a:ext cx="3789362" cy="3595688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8749" r="-15679"/>
            </a:stretch>
          </a:blipFill>
          <a:ln>
            <a:noFill/>
          </a:ln>
        </p:spPr>
        <p:txBody>
          <a:bodyPr lIns="0" rIns="0"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US" altLang="zh-CN" sz="320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3" name="MH_Other_3"/>
          <p:cNvSpPr/>
          <p:nvPr/>
        </p:nvSpPr>
        <p:spPr>
          <a:xfrm>
            <a:off x="9063355" y="4258312"/>
            <a:ext cx="492125" cy="492125"/>
          </a:xfrm>
          <a:prstGeom prst="ellipse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MH_Other_4"/>
          <p:cNvSpPr/>
          <p:nvPr/>
        </p:nvSpPr>
        <p:spPr>
          <a:xfrm>
            <a:off x="4489769" y="3959861"/>
            <a:ext cx="492125" cy="492125"/>
          </a:xfrm>
          <a:prstGeom prst="ellipse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MH_Other_5"/>
          <p:cNvSpPr/>
          <p:nvPr/>
        </p:nvSpPr>
        <p:spPr>
          <a:xfrm>
            <a:off x="5026344" y="762636"/>
            <a:ext cx="4129087" cy="4048125"/>
          </a:xfrm>
          <a:prstGeom prst="ellipse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MH_Other_6"/>
          <p:cNvSpPr/>
          <p:nvPr/>
        </p:nvSpPr>
        <p:spPr>
          <a:xfrm>
            <a:off x="6206652" y="4655979"/>
            <a:ext cx="272549" cy="271463"/>
          </a:xfrm>
          <a:prstGeom prst="ellipse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57" name="MH_Desc_1"/>
          <p:cNvSpPr txBox="1">
            <a:spLocks noChangeArrowheads="1"/>
          </p:cNvSpPr>
          <p:nvPr/>
        </p:nvSpPr>
        <p:spPr bwMode="auto">
          <a:xfrm>
            <a:off x="532765" y="560705"/>
            <a:ext cx="4397375" cy="3631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normAutofit lnSpcReduction="20000"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x-none" altLang="en-US" dirty="0">
                <a:solidFill>
                  <a:schemeClr val="accent1"/>
                </a:solidFill>
                <a:latin typeface="+mn-lt"/>
                <a:ea typeface="+mn-ea"/>
              </a:rPr>
              <a:t>Ainda tem Dúvidas? Entre em contato:</a:t>
            </a:r>
            <a:endParaRPr lang="x-none" altLang="en-US" dirty="0">
              <a:solidFill>
                <a:schemeClr val="accent1"/>
              </a:solidFill>
              <a:latin typeface="+mn-lt"/>
              <a:ea typeface="+mn-ea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x-none" altLang="en-US" dirty="0">
                <a:solidFill>
                  <a:schemeClr val="accent1"/>
                </a:solidFill>
                <a:latin typeface="+mn-lt"/>
                <a:ea typeface="+mn-ea"/>
              </a:rPr>
              <a:t>77 9 9957-0520 (Vivo e WhatsApp)</a:t>
            </a:r>
            <a:endParaRPr lang="x-none" altLang="en-US" dirty="0">
              <a:solidFill>
                <a:schemeClr val="accent1"/>
              </a:solidFill>
              <a:latin typeface="+mn-lt"/>
              <a:ea typeface="+mn-ea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x-none" altLang="en-US" dirty="0">
                <a:solidFill>
                  <a:schemeClr val="accent1"/>
                </a:solidFill>
                <a:latin typeface="+mn-lt"/>
                <a:ea typeface="+mn-ea"/>
              </a:rPr>
              <a:t>77 9 9101-2681 (Tim)</a:t>
            </a:r>
            <a:endParaRPr lang="x-none" altLang="en-US" dirty="0">
              <a:solidFill>
                <a:schemeClr val="accent1"/>
              </a:solidFill>
              <a:latin typeface="+mn-lt"/>
              <a:ea typeface="+mn-ea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x-none" altLang="en-US" dirty="0">
                <a:solidFill>
                  <a:schemeClr val="accent1"/>
                </a:solidFill>
                <a:latin typeface="+mn-lt"/>
                <a:ea typeface="+mn-ea"/>
              </a:rPr>
              <a:t>77 3452-3685 (Fixo)</a:t>
            </a:r>
            <a:endParaRPr lang="x-none" altLang="en-US" dirty="0">
              <a:solidFill>
                <a:schemeClr val="accent1"/>
              </a:solidFill>
              <a:latin typeface="+mn-lt"/>
              <a:ea typeface="+mn-ea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x-none" altLang="en-US" dirty="0">
                <a:solidFill>
                  <a:schemeClr val="accent1"/>
                </a:solidFill>
                <a:latin typeface="+mn-lt"/>
                <a:ea typeface="+mn-ea"/>
              </a:rPr>
              <a:t>Email: suporte@s3informatica.com.br</a:t>
            </a:r>
            <a:endParaRPr lang="x-none" altLang="en-US" dirty="0">
              <a:solidFill>
                <a:schemeClr val="accent1"/>
              </a:solidFill>
              <a:latin typeface="+mn-lt"/>
              <a:ea typeface="+mn-ea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x-none" altLang="en-US" dirty="0">
                <a:solidFill>
                  <a:schemeClr val="accent1"/>
                </a:solidFill>
                <a:latin typeface="+mn-lt"/>
                <a:ea typeface="+mn-ea"/>
              </a:rPr>
              <a:t>Site: www.s3informatica.com.br</a:t>
            </a:r>
            <a:endParaRPr lang="x-none" altLang="en-US" dirty="0">
              <a:solidFill>
                <a:schemeClr val="accent1"/>
              </a:solidFill>
              <a:latin typeface="+mn-lt"/>
              <a:ea typeface="+mn-ea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x-none" altLang="en-US" dirty="0">
                <a:solidFill>
                  <a:schemeClr val="accent1"/>
                </a:solidFill>
                <a:latin typeface="+mn-lt"/>
                <a:ea typeface="+mn-ea"/>
              </a:rPr>
              <a:t>Skype: s3suporte</a:t>
            </a:r>
            <a:endParaRPr lang="x-none" altLang="en-US" dirty="0">
              <a:solidFill>
                <a:schemeClr val="accent1"/>
              </a:solidFill>
              <a:latin typeface="+mn-lt"/>
              <a:ea typeface="+mn-ea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x-none" altLang="en-US" dirty="0">
                <a:solidFill>
                  <a:schemeClr val="accent1"/>
                </a:solidFill>
                <a:latin typeface="+mn-lt"/>
                <a:ea typeface="+mn-ea"/>
              </a:rPr>
              <a:t>Facebook: fb.com/s3sistemas</a:t>
            </a:r>
            <a:endParaRPr lang="x-none" altLang="en-US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3131087" flipV="1">
            <a:off x="3884359" y="624222"/>
            <a:ext cx="4423286" cy="5562644"/>
          </a:xfrm>
          <a:custGeom>
            <a:avLst/>
            <a:gdLst>
              <a:gd name="connsiteX0" fmla="*/ 1588293 w 3925991"/>
              <a:gd name="connsiteY0" fmla="*/ 2290541 h 4937492"/>
              <a:gd name="connsiteX1" fmla="*/ 2063727 w 3925991"/>
              <a:gd name="connsiteY1" fmla="*/ 1821287 h 4937492"/>
              <a:gd name="connsiteX2" fmla="*/ 2189212 w 3925991"/>
              <a:gd name="connsiteY2" fmla="*/ 2081910 h 4937492"/>
              <a:gd name="connsiteX3" fmla="*/ 1526366 w 3925991"/>
              <a:gd name="connsiteY3" fmla="*/ 2351663 h 4937492"/>
              <a:gd name="connsiteX4" fmla="*/ 1573848 w 3925991"/>
              <a:gd name="connsiteY4" fmla="*/ 2304798 h 4937492"/>
              <a:gd name="connsiteX5" fmla="*/ 2654669 w 3925991"/>
              <a:gd name="connsiteY5" fmla="*/ 2121927 h 4937492"/>
              <a:gd name="connsiteX6" fmla="*/ 2607219 w 3925991"/>
              <a:gd name="connsiteY6" fmla="*/ 1936784 h 4937492"/>
              <a:gd name="connsiteX7" fmla="*/ 2413412 w 3925991"/>
              <a:gd name="connsiteY7" fmla="*/ 2004071 h 4937492"/>
              <a:gd name="connsiteX8" fmla="*/ 2124688 w 3925991"/>
              <a:gd name="connsiteY8" fmla="*/ 1761118 h 4937492"/>
              <a:gd name="connsiteX9" fmla="*/ 2347705 w 3925991"/>
              <a:gd name="connsiteY9" fmla="*/ 1540999 h 4937492"/>
              <a:gd name="connsiteX10" fmla="*/ 2119430 w 3925991"/>
              <a:gd name="connsiteY10" fmla="*/ 1361689 h 4937492"/>
              <a:gd name="connsiteX11" fmla="*/ 1556336 w 3925991"/>
              <a:gd name="connsiteY11" fmla="*/ 2301636 h 4937492"/>
              <a:gd name="connsiteX12" fmla="*/ 1521924 w 3925991"/>
              <a:gd name="connsiteY12" fmla="*/ 2313583 h 4937492"/>
              <a:gd name="connsiteX13" fmla="*/ 1552253 w 3925991"/>
              <a:gd name="connsiteY13" fmla="*/ 2308452 h 4937492"/>
              <a:gd name="connsiteX14" fmla="*/ 0 w 3925991"/>
              <a:gd name="connsiteY14" fmla="*/ 534139 h 4937492"/>
              <a:gd name="connsiteX15" fmla="*/ 748392 w 3925991"/>
              <a:gd name="connsiteY15" fmla="*/ 1253112 h 4937492"/>
              <a:gd name="connsiteX16" fmla="*/ 430781 w 3925991"/>
              <a:gd name="connsiteY16" fmla="*/ 691321 h 4937492"/>
              <a:gd name="connsiteX17" fmla="*/ 1327878 w 3925991"/>
              <a:gd name="connsiteY17" fmla="*/ 298905 h 4937492"/>
              <a:gd name="connsiteX18" fmla="*/ 1138066 w 3925991"/>
              <a:gd name="connsiteY18" fmla="*/ 0 h 4937492"/>
              <a:gd name="connsiteX19" fmla="*/ 403558 w 3925991"/>
              <a:gd name="connsiteY19" fmla="*/ 643170 h 4937492"/>
              <a:gd name="connsiteX20" fmla="*/ 237644 w 3925991"/>
              <a:gd name="connsiteY20" fmla="*/ 349702 h 4937492"/>
              <a:gd name="connsiteX21" fmla="*/ 3259808 w 3925991"/>
              <a:gd name="connsiteY21" fmla="*/ 4769533 h 4937492"/>
              <a:gd name="connsiteX22" fmla="*/ 3326451 w 3925991"/>
              <a:gd name="connsiteY22" fmla="*/ 4769533 h 4937492"/>
              <a:gd name="connsiteX23" fmla="*/ 3259808 w 3925991"/>
              <a:gd name="connsiteY23" fmla="*/ 4546311 h 4937492"/>
              <a:gd name="connsiteX24" fmla="*/ 715016 w 3925991"/>
              <a:gd name="connsiteY24" fmla="*/ 1545812 h 4937492"/>
              <a:gd name="connsiteX25" fmla="*/ 1224662 w 3925991"/>
              <a:gd name="connsiteY25" fmla="*/ 1228640 h 4937492"/>
              <a:gd name="connsiteX26" fmla="*/ 1553185 w 3925991"/>
              <a:gd name="connsiteY26" fmla="*/ 1505082 h 4937492"/>
              <a:gd name="connsiteX27" fmla="*/ 985860 w 3925991"/>
              <a:gd name="connsiteY27" fmla="*/ 1875541 h 4937492"/>
              <a:gd name="connsiteX28" fmla="*/ 1114162 w 3925991"/>
              <a:gd name="connsiteY28" fmla="*/ 2040856 h 4937492"/>
              <a:gd name="connsiteX29" fmla="*/ 1629252 w 3925991"/>
              <a:gd name="connsiteY29" fmla="*/ 1569091 h 4937492"/>
              <a:gd name="connsiteX30" fmla="*/ 1629945 w 3925991"/>
              <a:gd name="connsiteY30" fmla="*/ 1569674 h 4937492"/>
              <a:gd name="connsiteX31" fmla="*/ 1629538 w 3925991"/>
              <a:gd name="connsiteY31" fmla="*/ 1568829 h 4937492"/>
              <a:gd name="connsiteX32" fmla="*/ 2061669 w 3925991"/>
              <a:gd name="connsiteY32" fmla="*/ 1173046 h 4937492"/>
              <a:gd name="connsiteX33" fmla="*/ 1587923 w 3925991"/>
              <a:gd name="connsiteY33" fmla="*/ 1482398 h 4937492"/>
              <a:gd name="connsiteX34" fmla="*/ 1410160 w 3925991"/>
              <a:gd name="connsiteY34" fmla="*/ 1113198 h 4937492"/>
              <a:gd name="connsiteX35" fmla="*/ 1808084 w 3925991"/>
              <a:gd name="connsiteY35" fmla="*/ 865554 h 4937492"/>
              <a:gd name="connsiteX36" fmla="*/ 1645264 w 3925991"/>
              <a:gd name="connsiteY36" fmla="*/ 655764 h 4937492"/>
              <a:gd name="connsiteX37" fmla="*/ 2756171 w 3925991"/>
              <a:gd name="connsiteY37" fmla="*/ 4212531 h 4937492"/>
              <a:gd name="connsiteX38" fmla="*/ 3140506 w 3925991"/>
              <a:gd name="connsiteY38" fmla="*/ 3905777 h 4937492"/>
              <a:gd name="connsiteX39" fmla="*/ 3176620 w 3925991"/>
              <a:gd name="connsiteY39" fmla="*/ 4432247 h 4937492"/>
              <a:gd name="connsiteX40" fmla="*/ 3380443 w 3925991"/>
              <a:gd name="connsiteY40" fmla="*/ 3809456 h 4937492"/>
              <a:gd name="connsiteX41" fmla="*/ 3925991 w 3925991"/>
              <a:gd name="connsiteY41" fmla="*/ 3818061 h 4937492"/>
              <a:gd name="connsiteX42" fmla="*/ 3879334 w 3925991"/>
              <a:gd name="connsiteY42" fmla="*/ 3556633 h 4937492"/>
              <a:gd name="connsiteX43" fmla="*/ 3339029 w 3925991"/>
              <a:gd name="connsiteY43" fmla="*/ 3765576 h 4937492"/>
              <a:gd name="connsiteX44" fmla="*/ 3319251 w 3925991"/>
              <a:gd name="connsiteY44" fmla="*/ 3763113 h 4937492"/>
              <a:gd name="connsiteX45" fmla="*/ 3766016 w 3925991"/>
              <a:gd name="connsiteY45" fmla="*/ 3406530 h 4937492"/>
              <a:gd name="connsiteX46" fmla="*/ 3517889 w 3925991"/>
              <a:gd name="connsiteY46" fmla="*/ 3168879 h 4937492"/>
              <a:gd name="connsiteX47" fmla="*/ 1894465 w 3925991"/>
              <a:gd name="connsiteY47" fmla="*/ 3132813 h 4937492"/>
              <a:gd name="connsiteX48" fmla="*/ 1926278 w 3925991"/>
              <a:gd name="connsiteY48" fmla="*/ 3130130 h 4937492"/>
              <a:gd name="connsiteX49" fmla="*/ 1911336 w 3925991"/>
              <a:gd name="connsiteY49" fmla="*/ 3147018 h 4937492"/>
              <a:gd name="connsiteX50" fmla="*/ 1935017 w 3925991"/>
              <a:gd name="connsiteY50" fmla="*/ 3129393 h 4937492"/>
              <a:gd name="connsiteX51" fmla="*/ 2934976 w 3925991"/>
              <a:gd name="connsiteY51" fmla="*/ 3045067 h 4937492"/>
              <a:gd name="connsiteX52" fmla="*/ 2323478 w 3925991"/>
              <a:gd name="connsiteY52" fmla="*/ 3627121 h 4937492"/>
              <a:gd name="connsiteX53" fmla="*/ 3302960 w 3925991"/>
              <a:gd name="connsiteY53" fmla="*/ 3014035 h 4937492"/>
              <a:gd name="connsiteX54" fmla="*/ 3327171 w 3925991"/>
              <a:gd name="connsiteY54" fmla="*/ 3011993 h 4937492"/>
              <a:gd name="connsiteX55" fmla="*/ 3325066 w 3925991"/>
              <a:gd name="connsiteY55" fmla="*/ 3000198 h 4937492"/>
              <a:gd name="connsiteX56" fmla="*/ 3414494 w 3925991"/>
              <a:gd name="connsiteY56" fmla="*/ 2944223 h 4937492"/>
              <a:gd name="connsiteX57" fmla="*/ 3285386 w 3925991"/>
              <a:gd name="connsiteY57" fmla="*/ 2777869 h 4937492"/>
              <a:gd name="connsiteX58" fmla="*/ 3280513 w 3925991"/>
              <a:gd name="connsiteY58" fmla="*/ 2750563 h 4937492"/>
              <a:gd name="connsiteX59" fmla="*/ 3267071 w 3925991"/>
              <a:gd name="connsiteY59" fmla="*/ 2754270 h 4937492"/>
              <a:gd name="connsiteX60" fmla="*/ 3255775 w 3925991"/>
              <a:gd name="connsiteY60" fmla="*/ 2739715 h 4937492"/>
              <a:gd name="connsiteX61" fmla="*/ 3229637 w 3925991"/>
              <a:gd name="connsiteY61" fmla="*/ 2764594 h 4937492"/>
              <a:gd name="connsiteX62" fmla="*/ 1951589 w 3925991"/>
              <a:gd name="connsiteY62" fmla="*/ 3117059 h 4937492"/>
              <a:gd name="connsiteX63" fmla="*/ 2944142 w 3925991"/>
              <a:gd name="connsiteY63" fmla="*/ 2378348 h 4937492"/>
              <a:gd name="connsiteX64" fmla="*/ 2764465 w 3925991"/>
              <a:gd name="connsiteY64" fmla="*/ 2182801 h 4937492"/>
              <a:gd name="connsiteX65" fmla="*/ 1933406 w 3925991"/>
              <a:gd name="connsiteY65" fmla="*/ 3122074 h 4937492"/>
              <a:gd name="connsiteX66" fmla="*/ 3194103 w 3925991"/>
              <a:gd name="connsiteY66" fmla="*/ 4937492 h 4937492"/>
              <a:gd name="connsiteX67" fmla="*/ 3257914 w 3925991"/>
              <a:gd name="connsiteY67" fmla="*/ 4924012 h 4937492"/>
              <a:gd name="connsiteX68" fmla="*/ 3212759 w 3925991"/>
              <a:gd name="connsiteY68" fmla="*/ 4710275 h 4937492"/>
              <a:gd name="connsiteX69" fmla="*/ 3024632 w 3925991"/>
              <a:gd name="connsiteY69" fmla="*/ 4815933 h 4937492"/>
              <a:gd name="connsiteX70" fmla="*/ 3137795 w 3925991"/>
              <a:gd name="connsiteY70" fmla="*/ 4844962 h 4937492"/>
              <a:gd name="connsiteX71" fmla="*/ 3178445 w 3925991"/>
              <a:gd name="connsiteY71" fmla="*/ 4451404 h 4937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925991" h="4937492">
                <a:moveTo>
                  <a:pt x="1588293" y="2290541"/>
                </a:moveTo>
                <a:lnTo>
                  <a:pt x="2063727" y="1821287"/>
                </a:lnTo>
                <a:lnTo>
                  <a:pt x="2189212" y="2081910"/>
                </a:lnTo>
                <a:close/>
                <a:moveTo>
                  <a:pt x="1526366" y="2351663"/>
                </a:moveTo>
                <a:lnTo>
                  <a:pt x="1573848" y="2304798"/>
                </a:lnTo>
                <a:lnTo>
                  <a:pt x="2654669" y="2121927"/>
                </a:lnTo>
                <a:lnTo>
                  <a:pt x="2607219" y="1936784"/>
                </a:lnTo>
                <a:lnTo>
                  <a:pt x="2413412" y="2004071"/>
                </a:lnTo>
                <a:lnTo>
                  <a:pt x="2124688" y="1761118"/>
                </a:lnTo>
                <a:lnTo>
                  <a:pt x="2347705" y="1540999"/>
                </a:lnTo>
                <a:lnTo>
                  <a:pt x="2119430" y="1361689"/>
                </a:lnTo>
                <a:lnTo>
                  <a:pt x="1556336" y="2301636"/>
                </a:lnTo>
                <a:lnTo>
                  <a:pt x="1521924" y="2313583"/>
                </a:lnTo>
                <a:lnTo>
                  <a:pt x="1552253" y="2308452"/>
                </a:lnTo>
                <a:close/>
                <a:moveTo>
                  <a:pt x="0" y="534139"/>
                </a:moveTo>
                <a:lnTo>
                  <a:pt x="748392" y="1253112"/>
                </a:lnTo>
                <a:lnTo>
                  <a:pt x="430781" y="691321"/>
                </a:lnTo>
                <a:lnTo>
                  <a:pt x="1327878" y="298905"/>
                </a:lnTo>
                <a:lnTo>
                  <a:pt x="1138066" y="0"/>
                </a:lnTo>
                <a:lnTo>
                  <a:pt x="403558" y="643170"/>
                </a:lnTo>
                <a:lnTo>
                  <a:pt x="237644" y="349702"/>
                </a:lnTo>
                <a:close/>
                <a:moveTo>
                  <a:pt x="3259808" y="4769533"/>
                </a:moveTo>
                <a:lnTo>
                  <a:pt x="3326451" y="4769533"/>
                </a:lnTo>
                <a:lnTo>
                  <a:pt x="3259808" y="4546311"/>
                </a:lnTo>
                <a:close/>
                <a:moveTo>
                  <a:pt x="715016" y="1545812"/>
                </a:moveTo>
                <a:lnTo>
                  <a:pt x="1224662" y="1228640"/>
                </a:lnTo>
                <a:lnTo>
                  <a:pt x="1553185" y="1505082"/>
                </a:lnTo>
                <a:lnTo>
                  <a:pt x="985860" y="1875541"/>
                </a:lnTo>
                <a:lnTo>
                  <a:pt x="1114162" y="2040856"/>
                </a:lnTo>
                <a:lnTo>
                  <a:pt x="1629252" y="1569091"/>
                </a:lnTo>
                <a:lnTo>
                  <a:pt x="1629945" y="1569674"/>
                </a:lnTo>
                <a:lnTo>
                  <a:pt x="1629538" y="1568829"/>
                </a:lnTo>
                <a:lnTo>
                  <a:pt x="2061669" y="1173046"/>
                </a:lnTo>
                <a:lnTo>
                  <a:pt x="1587923" y="1482398"/>
                </a:lnTo>
                <a:lnTo>
                  <a:pt x="1410160" y="1113198"/>
                </a:lnTo>
                <a:lnTo>
                  <a:pt x="1808084" y="865554"/>
                </a:lnTo>
                <a:lnTo>
                  <a:pt x="1645264" y="655764"/>
                </a:lnTo>
                <a:close/>
                <a:moveTo>
                  <a:pt x="2756171" y="4212531"/>
                </a:moveTo>
                <a:lnTo>
                  <a:pt x="3140506" y="3905777"/>
                </a:lnTo>
                <a:lnTo>
                  <a:pt x="3176620" y="4432247"/>
                </a:lnTo>
                <a:lnTo>
                  <a:pt x="3380443" y="3809456"/>
                </a:lnTo>
                <a:lnTo>
                  <a:pt x="3925991" y="3818061"/>
                </a:lnTo>
                <a:lnTo>
                  <a:pt x="3879334" y="3556633"/>
                </a:lnTo>
                <a:lnTo>
                  <a:pt x="3339029" y="3765576"/>
                </a:lnTo>
                <a:lnTo>
                  <a:pt x="3319251" y="3763113"/>
                </a:lnTo>
                <a:lnTo>
                  <a:pt x="3766016" y="3406530"/>
                </a:lnTo>
                <a:lnTo>
                  <a:pt x="3517889" y="3168879"/>
                </a:lnTo>
                <a:close/>
                <a:moveTo>
                  <a:pt x="1894465" y="3132813"/>
                </a:moveTo>
                <a:lnTo>
                  <a:pt x="1926278" y="3130130"/>
                </a:lnTo>
                <a:lnTo>
                  <a:pt x="1911336" y="3147018"/>
                </a:lnTo>
                <a:lnTo>
                  <a:pt x="1935017" y="3129393"/>
                </a:lnTo>
                <a:lnTo>
                  <a:pt x="2934976" y="3045067"/>
                </a:lnTo>
                <a:lnTo>
                  <a:pt x="2323478" y="3627121"/>
                </a:lnTo>
                <a:lnTo>
                  <a:pt x="3302960" y="3014035"/>
                </a:lnTo>
                <a:lnTo>
                  <a:pt x="3327171" y="3011993"/>
                </a:lnTo>
                <a:lnTo>
                  <a:pt x="3325066" y="3000198"/>
                </a:lnTo>
                <a:lnTo>
                  <a:pt x="3414494" y="2944223"/>
                </a:lnTo>
                <a:lnTo>
                  <a:pt x="3285386" y="2777869"/>
                </a:lnTo>
                <a:lnTo>
                  <a:pt x="3280513" y="2750563"/>
                </a:lnTo>
                <a:lnTo>
                  <a:pt x="3267071" y="2754270"/>
                </a:lnTo>
                <a:lnTo>
                  <a:pt x="3255775" y="2739715"/>
                </a:lnTo>
                <a:lnTo>
                  <a:pt x="3229637" y="2764594"/>
                </a:lnTo>
                <a:lnTo>
                  <a:pt x="1951589" y="3117059"/>
                </a:lnTo>
                <a:lnTo>
                  <a:pt x="2944142" y="2378348"/>
                </a:lnTo>
                <a:lnTo>
                  <a:pt x="2764465" y="2182801"/>
                </a:lnTo>
                <a:lnTo>
                  <a:pt x="1933406" y="3122074"/>
                </a:lnTo>
                <a:close/>
                <a:moveTo>
                  <a:pt x="3194103" y="4937492"/>
                </a:moveTo>
                <a:lnTo>
                  <a:pt x="3257914" y="4924012"/>
                </a:lnTo>
                <a:lnTo>
                  <a:pt x="3212759" y="4710275"/>
                </a:lnTo>
                <a:close/>
                <a:moveTo>
                  <a:pt x="3024632" y="4815933"/>
                </a:moveTo>
                <a:lnTo>
                  <a:pt x="3137795" y="4844962"/>
                </a:lnTo>
                <a:lnTo>
                  <a:pt x="3178445" y="445140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77185" y="1185545"/>
            <a:ext cx="6084570" cy="1270000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4525" y="511810"/>
            <a:ext cx="10902950" cy="6445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sz="32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/>
              <a:t>1 - Clique em Criar Pedidos para um novo Pedido.</a:t>
            </a:r>
            <a:endParaRPr lang="x-none" alt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73505" y="1224915"/>
            <a:ext cx="9565005" cy="5387340"/>
          </a:xfrm>
          <a:prstGeom prst="rect">
            <a:avLst/>
          </a:prstGeom>
        </p:spPr>
      </p:pic>
      <p:pic>
        <p:nvPicPr>
          <p:cNvPr id="5" name="Imagem 4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050" y="551815"/>
            <a:ext cx="10860405" cy="65786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rgbClr val="046FB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>
                <a:solidFill>
                  <a:schemeClr val="accent1"/>
                </a:solidFill>
              </a:rPr>
              <a:t>2 - Pesquise o contrato, e escolha clicando no +.</a:t>
            </a:r>
            <a:endParaRPr lang="x-none" altLang="en-US" dirty="0">
              <a:solidFill>
                <a:schemeClr val="accent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4235" y="1235075"/>
            <a:ext cx="10551160" cy="5485765"/>
          </a:xfrm>
          <a:prstGeom prst="rect">
            <a:avLst/>
          </a:prstGeom>
        </p:spPr>
      </p:pic>
      <p:pic>
        <p:nvPicPr>
          <p:cNvPr id="6" name="Imagem 5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7" name="Seta para a direita 6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85" y="552450"/>
            <a:ext cx="10860405" cy="119824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rgbClr val="046FB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>
                <a:solidFill>
                  <a:schemeClr val="accent1"/>
                </a:solidFill>
              </a:rPr>
              <a:t>3 - Pedido criado. Preencha os dados e inclua os ítens. Ao final clique em enviar.</a:t>
            </a:r>
            <a:endParaRPr lang="x-none" altLang="en-US" dirty="0">
              <a:solidFill>
                <a:schemeClr val="accent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9710" y="1670685"/>
            <a:ext cx="8910320" cy="4850765"/>
          </a:xfrm>
          <a:prstGeom prst="rect">
            <a:avLst/>
          </a:prstGeom>
        </p:spPr>
      </p:pic>
      <p:pic>
        <p:nvPicPr>
          <p:cNvPr id="3" name="Imagem 2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8"/>
          <a:stretch>
            <a:fillRect/>
          </a:stretch>
        </p:blipFill>
        <p:spPr>
          <a:xfrm>
            <a:off x="5497157" y="808007"/>
            <a:ext cx="5967412" cy="540301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00102" y="808007"/>
            <a:ext cx="4262438" cy="16033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sz="4000" b="1" i="0" baseline="0">
                <a:solidFill>
                  <a:srgbClr val="046FB6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sz="3200" dirty="0">
                <a:solidFill>
                  <a:schemeClr val="accent1"/>
                </a:solidFill>
              </a:rPr>
              <a:t>Detalhando o Pedido</a:t>
            </a:r>
            <a:endParaRPr lang="x-none" altLang="en-US" sz="3200" dirty="0">
              <a:solidFill>
                <a:schemeClr val="accent1"/>
              </a:solidFill>
            </a:endParaRPr>
          </a:p>
        </p:txBody>
      </p:sp>
      <p:pic>
        <p:nvPicPr>
          <p:cNvPr id="5" name="Imagem 4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54600" y="211048"/>
            <a:ext cx="9082800" cy="93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685800">
              <a:lnSpc>
                <a:spcPct val="100000"/>
              </a:lnSpc>
              <a:spcBef>
                <a:spcPct val="0"/>
              </a:spcBef>
              <a:buNone/>
              <a:defRPr sz="36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/>
              <a:t>Assunto</a:t>
            </a:r>
            <a:endParaRPr lang="x-none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680210" y="1269365"/>
            <a:ext cx="9083040" cy="9988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 baseline="0"/>
            </a:lvl1pPr>
            <a:lvl2pPr marL="342900" indent="0" algn="just" defTabSz="685800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None/>
              <a:defRPr sz="1050" baseline="0">
                <a:latin typeface="Arial" charset="0"/>
                <a:ea typeface="黑体" pitchFamily="49" charset="-122"/>
              </a:defRPr>
            </a:lvl2pPr>
            <a:lvl3pPr marL="6858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900"/>
            </a:lvl3pPr>
            <a:lvl4pPr marL="10287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4pPr>
            <a:lvl5pPr marL="13716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9pPr>
          </a:lstStyle>
          <a:p>
            <a:pPr algn="just"/>
            <a:r>
              <a:rPr lang="x-none" altLang="en-US" dirty="0"/>
              <a:t>Assunto - O Sistema já Preenche o Assunto com a Descrição do Contrato, mas se achar necessário pode alterar e colocar da forma que achar melhor.</a:t>
            </a:r>
            <a:endParaRPr lang="x-none" altLang="en-US" dirty="0"/>
          </a:p>
          <a:p>
            <a:pPr algn="just"/>
            <a:r>
              <a:rPr lang="x-none" altLang="en-US" dirty="0"/>
              <a:t>O Assunto é a especificação do pedido.</a:t>
            </a:r>
            <a:endParaRPr lang="x-none" alt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3705" y="2603500"/>
            <a:ext cx="8909050" cy="2658110"/>
          </a:xfrm>
          <a:prstGeom prst="rect">
            <a:avLst/>
          </a:prstGeom>
        </p:spPr>
      </p:pic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54600" y="211048"/>
            <a:ext cx="9082800" cy="93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685800">
              <a:lnSpc>
                <a:spcPct val="100000"/>
              </a:lnSpc>
              <a:spcBef>
                <a:spcPct val="0"/>
              </a:spcBef>
              <a:buNone/>
              <a:defRPr sz="36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/>
              <a:t>Local</a:t>
            </a:r>
            <a:endParaRPr lang="x-none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680210" y="1269365"/>
            <a:ext cx="9083040" cy="9988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 baseline="0"/>
            </a:lvl1pPr>
            <a:lvl2pPr marL="342900" indent="0" algn="just" defTabSz="685800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None/>
              <a:defRPr sz="1050" baseline="0">
                <a:latin typeface="Arial" charset="0"/>
                <a:ea typeface="黑体" pitchFamily="49" charset="-122"/>
              </a:defRPr>
            </a:lvl2pPr>
            <a:lvl3pPr marL="6858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900"/>
            </a:lvl3pPr>
            <a:lvl4pPr marL="10287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4pPr>
            <a:lvl5pPr marL="13716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9pPr>
          </a:lstStyle>
          <a:p>
            <a:pPr algn="just"/>
            <a:r>
              <a:rPr lang="x-none" altLang="en-US" dirty="0"/>
              <a:t>Local - O Local é preenchido quando se quer especificar um determinado local dentro da Secretaria. Como Uma Escola ou um Hospital ou até o Almoxarifado daquela Secretaria. Se optar por nenhum Local poderá ficar deixar Branco.</a:t>
            </a:r>
            <a:endParaRPr lang="x-none" alt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9225" y="2545715"/>
            <a:ext cx="9516110" cy="2795270"/>
          </a:xfrm>
          <a:prstGeom prst="rect">
            <a:avLst/>
          </a:prstGeom>
        </p:spPr>
      </p:pic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54600" y="211048"/>
            <a:ext cx="9082800" cy="93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685800">
              <a:lnSpc>
                <a:spcPct val="100000"/>
              </a:lnSpc>
              <a:spcBef>
                <a:spcPct val="0"/>
              </a:spcBef>
              <a:buNone/>
              <a:defRPr sz="36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/>
              <a:t>Requerente</a:t>
            </a:r>
            <a:endParaRPr lang="x-none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680210" y="1269365"/>
            <a:ext cx="9083040" cy="135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 baseline="0"/>
            </a:lvl1pPr>
            <a:lvl2pPr marL="342900" indent="0" algn="just" defTabSz="685800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None/>
              <a:defRPr sz="1050" baseline="0">
                <a:latin typeface="Arial" charset="0"/>
                <a:ea typeface="黑体" pitchFamily="49" charset="-122"/>
              </a:defRPr>
            </a:lvl2pPr>
            <a:lvl3pPr marL="6858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900"/>
            </a:lvl3pPr>
            <a:lvl4pPr marL="10287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4pPr>
            <a:lvl5pPr marL="13716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9pPr>
          </a:lstStyle>
          <a:p>
            <a:pPr algn="just"/>
            <a:r>
              <a:rPr lang="x-none" altLang="en-US" dirty="0"/>
              <a:t>Requerente - É a pessoa que está fazendo a solicitação do Pedido. Um usuário em uma Secretaria pode ser responsável por fazer pedidos pra vários locais e pessoas diferentes, então é importante preencher pra quem exatamente está destinado no pedido.</a:t>
            </a:r>
            <a:endParaRPr lang="x-none" alt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6660" y="2907665"/>
            <a:ext cx="10204450" cy="2676525"/>
          </a:xfrm>
          <a:prstGeom prst="rect">
            <a:avLst/>
          </a:prstGeom>
        </p:spPr>
      </p:pic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54600" y="211048"/>
            <a:ext cx="9082800" cy="93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685800">
              <a:lnSpc>
                <a:spcPct val="100000"/>
              </a:lnSpc>
              <a:spcBef>
                <a:spcPct val="0"/>
              </a:spcBef>
              <a:buNone/>
              <a:defRPr sz="36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x-none" altLang="en-US" dirty="0"/>
              <a:t>Observação</a:t>
            </a:r>
            <a:endParaRPr lang="x-none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680210" y="1269365"/>
            <a:ext cx="9083040" cy="135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 baseline="0"/>
            </a:lvl1pPr>
            <a:lvl2pPr marL="342900" indent="0" algn="just" defTabSz="685800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None/>
              <a:defRPr sz="1050" baseline="0">
                <a:latin typeface="Arial" charset="0"/>
                <a:ea typeface="黑体" pitchFamily="49" charset="-122"/>
              </a:defRPr>
            </a:lvl2pPr>
            <a:lvl3pPr marL="6858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900"/>
            </a:lvl3pPr>
            <a:lvl4pPr marL="10287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4pPr>
            <a:lvl5pPr marL="13716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charset="0"/>
              <a:buNone/>
              <a:defRPr sz="750"/>
            </a:lvl9pPr>
          </a:lstStyle>
          <a:p>
            <a:pPr algn="just"/>
            <a:r>
              <a:rPr lang="x-none" altLang="en-US" dirty="0"/>
              <a:t>Observação - A observação é um campo livre que não é impresso no Pedido que vai ao Fornecedor, é um campo onde se pode especificar algo que só o setor de compras irá visualizar. Não é obrigatório.</a:t>
            </a:r>
            <a:endParaRPr lang="x-none" alt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3175" y="2630170"/>
            <a:ext cx="10436860" cy="2936875"/>
          </a:xfrm>
          <a:prstGeom prst="rect">
            <a:avLst/>
          </a:prstGeom>
        </p:spPr>
      </p:pic>
      <p:pic>
        <p:nvPicPr>
          <p:cNvPr id="4" name="Imagem 3" descr="logo-s3-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160" y="6188075"/>
            <a:ext cx="1812925" cy="378460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11123295" y="5552440"/>
            <a:ext cx="979170" cy="4857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A000120140530A99PPBG">
  <a:themeElements>
    <a:clrScheme name="自定义 45">
      <a:dk1>
        <a:srgbClr val="47494B"/>
      </a:dk1>
      <a:lt1>
        <a:srgbClr val="FFFFFF"/>
      </a:lt1>
      <a:dk2>
        <a:srgbClr val="454749"/>
      </a:dk2>
      <a:lt2>
        <a:srgbClr val="FFFFFF"/>
      </a:lt2>
      <a:accent1>
        <a:srgbClr val="046FB6"/>
      </a:accent1>
      <a:accent2>
        <a:srgbClr val="22B1DE"/>
      </a:accent2>
      <a:accent3>
        <a:srgbClr val="7B93D7"/>
      </a:accent3>
      <a:accent4>
        <a:srgbClr val="FFC000"/>
      </a:accent4>
      <a:accent5>
        <a:srgbClr val="00B050"/>
      </a:accent5>
      <a:accent6>
        <a:srgbClr val="5D76BA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A000120150508A15KPBG</Template>
  <TotalTime>0</TotalTime>
  <Words>1899</Words>
  <Application>Kingsoft Office WPP</Application>
  <PresentationFormat>Widescreen</PresentationFormat>
  <Paragraphs>54</Paragraphs>
  <Slides>15</Slides>
  <Notes>29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A000120140530A99PPBG</vt:lpstr>
      <vt:lpstr>Title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sophisis</cp:lastModifiedBy>
  <cp:revision>257</cp:revision>
  <dcterms:created xsi:type="dcterms:W3CDTF">2017-09-01T18:16:29Z</dcterms:created>
  <dcterms:modified xsi:type="dcterms:W3CDTF">2017-09-01T18:16:29Z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1046-10.1.0.5672</vt:lpwstr>
  </property>
</Properties>
</file>